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8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3" r:id="rId20"/>
    <p:sldId id="274" r:id="rId21"/>
    <p:sldId id="275" r:id="rId22"/>
    <p:sldId id="276" r:id="rId23"/>
    <p:sldId id="277" r:id="rId24"/>
    <p:sldId id="278" r:id="rId25"/>
    <p:sldId id="287" r:id="rId26"/>
    <p:sldId id="280" r:id="rId27"/>
    <p:sldId id="281" r:id="rId28"/>
    <p:sldId id="282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A5BB-2E26-45EC-B109-1F20AED68C5F}" type="datetimeFigureOut">
              <a:rPr lang="ko-KR" altLang="en-US" smtClean="0"/>
              <a:pPr/>
              <a:t>2013-06-11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2526-D118-4FF6-A211-D3C98EBCE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MMS </a:t>
            </a:r>
            <a:r>
              <a:rPr lang="ko-KR" altLang="en-US" dirty="0" smtClean="0"/>
              <a:t>사업부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echwinner\Desktop\채용공고 그림\Security Solution 사업부 경력사원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5343525" cy="587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echwinner\Desktop\채용공고 그림\Security Solution 사업부 경력사원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5286375" cy="540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echwinner\Desktop\채용공고 그림\Security Solution 사업부 경력사원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3054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echwinner\Desktop\채용공고 그림\Security Solution 사업부 경력사원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324475" cy="5743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echwinner\Desktop\채용공고 그림\Security Solution 사업부 경력사원 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3350"/>
            <a:ext cx="5334000" cy="672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techwinner\Desktop\채용공고 그림\Security Solution 사업부 경력사원 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4300"/>
            <a:ext cx="5334000" cy="674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echwinner\Desktop\채용공고 그림\Security Solution 사업부 경력사원 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267325" cy="592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techwinner\Desktop\채용공고 그림\Security Solution 사업부 경력사원 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314950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선행기술 연구소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techwinner\Desktop\채용공고 그림\선행기술 연구소 경력사원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5276850" cy="513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hwinner\Desktop\채용공고 그림\MMS 사업부 경력사원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92696"/>
            <a:ext cx="5267325" cy="509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techwinner\Desktop\채용공고 그림\선행기술 연구소 경력사원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64704"/>
            <a:ext cx="520065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techwinner\Desktop\채용공고 그림\선행기술 연구소 경력사원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5210175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techwinner\Desktop\채용공고 그림\선행기술 연구소 경력사원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92696"/>
            <a:ext cx="5267325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techwinner\Desktop\채용공고 그림\선행기술 연구소 경력사원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295900" cy="560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techwinner\Desktop\채용공고 그림\선행기술 연구소 경력사원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5238750" cy="2219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파워시스템 사업부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techwinner\Desktop\채용공고 그림\파워시스템 사업부 경력사원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5267325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techwinner\Desktop\채용공고 그림\파워시스템 사업부 경력사원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20688"/>
            <a:ext cx="5286375" cy="541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techwinner\Desktop\채용공고 그림\파워시스템 사업부 경력사원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4300"/>
            <a:ext cx="5276850" cy="674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techwinner\Desktop\채용공고 그림\파워시스템 사업부 경력사원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5324475" cy="429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chwinner\Desktop\채용공고 그림\MMS 사업부 경력사원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324475" cy="475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techwinner\Desktop\채용공고 그림\파워시스템 사업부 경력사원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5295901" cy="492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techwinner\Desktop\채용공고 그림\파워시스템 사업부 경력사원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314951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techwinner\Desktop\채용공고 그림\파워시스템 사업부 경력사원 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5381625" cy="616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techwinner\Desktop\채용공고 그림\파워시스템 사업부 경력사원 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400675" cy="623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techwinner\Desktop\채용공고 그림\파워시스템 사업부 경력사원 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9550"/>
            <a:ext cx="5457825" cy="664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techwinner\Desktop\채용공고 그림\파워시스템 사업부 경력사원 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545782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techwinner\Desktop\채용공고 그림\파워시스템 사업부 경력사원 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467350" cy="656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techwinner\Desktop\채용공고 그림\파워시스템 사업부 경력사원 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448300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techwinner\Desktop\채용공고 그림\파워시스템 사업부 경력사원 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438775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techwinner\Desktop\채용공고 그림\파워시스템 사업부 경력사원 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486400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chwinner\Desktop\채용공고 그림\MMS 사업부 경력사원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5343525" cy="524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techwinner\Desktop\채용공고 그림\파워시스템 사업부 경력사원 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372100" cy="589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techwinner\Desktop\채용공고 그림\파워시스템 사업부 경력사원 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2863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chwinner\Desktop\채용공고 그림\MMS 사업부 경력사원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343525" cy="607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chwinner\Desktop\채용공고 그림\MMS 사업부 경력사원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5343525" cy="484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Security Solution </a:t>
            </a:r>
            <a:r>
              <a:rPr lang="ko-KR" altLang="en-US" dirty="0" smtClean="0"/>
              <a:t>사업부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chwinner\Desktop\채용공고 그림\Security Solution 사업부 경력사원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5324475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echwinner\Desktop\채용공고 그림\Security Solution 사업부 경력사원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5343525" cy="503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화면 슬라이드 쇼(4:3)</PresentationFormat>
  <Paragraphs>4</Paragraphs>
  <Slides>41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2" baseType="lpstr">
      <vt:lpstr>Office 테마</vt:lpstr>
      <vt:lpstr>MMS 사업부</vt:lpstr>
      <vt:lpstr>슬라이드 2</vt:lpstr>
      <vt:lpstr>슬라이드 3</vt:lpstr>
      <vt:lpstr>슬라이드 4</vt:lpstr>
      <vt:lpstr>슬라이드 5</vt:lpstr>
      <vt:lpstr>슬라이드 6</vt:lpstr>
      <vt:lpstr>Security Solution 사업부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선행기술 연구소 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파워시스템 사업부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</vt:vector>
  </TitlesOfParts>
  <Company>삼성테크윈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MMS 사업부</dc:title>
  <dc:creator>techwinner</dc:creator>
  <cp:lastModifiedBy>A040301</cp:lastModifiedBy>
  <cp:revision>2</cp:revision>
  <dcterms:created xsi:type="dcterms:W3CDTF">2013-06-11T05:04:55Z</dcterms:created>
  <dcterms:modified xsi:type="dcterms:W3CDTF">2013-06-11T05:19:15Z</dcterms:modified>
</cp:coreProperties>
</file>